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2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40002-DCF9-41F7-8C5E-0FE5843F4A25}" type="datetimeFigureOut">
              <a:rPr kumimoji="1" lang="ja-JP" altLang="en-US" smtClean="0"/>
              <a:t>2026/5/28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4ED8-765C-4970-943E-EEC59D8872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20628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40002-DCF9-41F7-8C5E-0FE5843F4A25}" type="datetimeFigureOut">
              <a:rPr kumimoji="1" lang="ja-JP" altLang="en-US" smtClean="0"/>
              <a:t>2026/5/28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4ED8-765C-4970-943E-EEC59D8872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02368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40002-DCF9-41F7-8C5E-0FE5843F4A25}" type="datetimeFigureOut">
              <a:rPr kumimoji="1" lang="ja-JP" altLang="en-US" smtClean="0"/>
              <a:t>2026/5/28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4ED8-765C-4970-943E-EEC59D8872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28954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40002-DCF9-41F7-8C5E-0FE5843F4A25}" type="datetimeFigureOut">
              <a:rPr kumimoji="1" lang="ja-JP" altLang="en-US" smtClean="0"/>
              <a:t>2026/5/28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4ED8-765C-4970-943E-EEC59D8872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43840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40002-DCF9-41F7-8C5E-0FE5843F4A25}" type="datetimeFigureOut">
              <a:rPr kumimoji="1" lang="ja-JP" altLang="en-US" smtClean="0"/>
              <a:t>2026/5/28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4ED8-765C-4970-943E-EEC59D8872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2296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40002-DCF9-41F7-8C5E-0FE5843F4A25}" type="datetimeFigureOut">
              <a:rPr kumimoji="1" lang="ja-JP" altLang="en-US" smtClean="0"/>
              <a:t>2026/5/28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4ED8-765C-4970-943E-EEC59D8872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62110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40002-DCF9-41F7-8C5E-0FE5843F4A25}" type="datetimeFigureOut">
              <a:rPr kumimoji="1" lang="ja-JP" altLang="en-US" smtClean="0"/>
              <a:t>2026/5/28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4ED8-765C-4970-943E-EEC59D8872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15843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40002-DCF9-41F7-8C5E-0FE5843F4A25}" type="datetimeFigureOut">
              <a:rPr kumimoji="1" lang="ja-JP" altLang="en-US" smtClean="0"/>
              <a:t>2026/5/28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4ED8-765C-4970-943E-EEC59D8872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05032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40002-DCF9-41F7-8C5E-0FE5843F4A25}" type="datetimeFigureOut">
              <a:rPr kumimoji="1" lang="ja-JP" altLang="en-US" smtClean="0"/>
              <a:t>2026/5/28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4ED8-765C-4970-943E-EEC59D8872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36966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40002-DCF9-41F7-8C5E-0FE5843F4A25}" type="datetimeFigureOut">
              <a:rPr kumimoji="1" lang="ja-JP" altLang="en-US" smtClean="0"/>
              <a:t>2026/5/28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4ED8-765C-4970-943E-EEC59D8872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11067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40002-DCF9-41F7-8C5E-0FE5843F4A25}" type="datetimeFigureOut">
              <a:rPr kumimoji="1" lang="ja-JP" altLang="en-US" smtClean="0"/>
              <a:t>2026/5/28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4ED8-765C-4970-943E-EEC59D8872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2724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440002-DCF9-41F7-8C5E-0FE5843F4A25}" type="datetimeFigureOut">
              <a:rPr kumimoji="1" lang="ja-JP" altLang="en-US" smtClean="0"/>
              <a:t>2026/5/28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B94ED8-765C-4970-943E-EEC59D8872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0204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249382" y="224719"/>
            <a:ext cx="63176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福津市郷育推進会議</a:t>
            </a:r>
            <a:endParaRPr kumimoji="1" lang="en-US" altLang="ja-JP" sz="2400" b="1" dirty="0" smtClean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sz="2400" b="1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Ｒ９にかけてのロードマップ</a:t>
            </a:r>
            <a:endParaRPr kumimoji="1" lang="ja-JP" altLang="en-US" sz="2400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6642313"/>
              </p:ext>
            </p:extLst>
          </p:nvPr>
        </p:nvGraphicFramePr>
        <p:xfrm>
          <a:off x="340820" y="1199390"/>
          <a:ext cx="11587944" cy="51911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1993">
                  <a:extLst>
                    <a:ext uri="{9D8B030D-6E8A-4147-A177-3AD203B41FA5}">
                      <a16:colId xmlns:a16="http://schemas.microsoft.com/office/drawing/2014/main" val="2859906341"/>
                    </a:ext>
                  </a:extLst>
                </a:gridCol>
                <a:gridCol w="2223019">
                  <a:extLst>
                    <a:ext uri="{9D8B030D-6E8A-4147-A177-3AD203B41FA5}">
                      <a16:colId xmlns:a16="http://schemas.microsoft.com/office/drawing/2014/main" val="267511253"/>
                    </a:ext>
                  </a:extLst>
                </a:gridCol>
                <a:gridCol w="5020017">
                  <a:extLst>
                    <a:ext uri="{9D8B030D-6E8A-4147-A177-3AD203B41FA5}">
                      <a16:colId xmlns:a16="http://schemas.microsoft.com/office/drawing/2014/main" val="355959758"/>
                    </a:ext>
                  </a:extLst>
                </a:gridCol>
                <a:gridCol w="2742915">
                  <a:extLst>
                    <a:ext uri="{9D8B030D-6E8A-4147-A177-3AD203B41FA5}">
                      <a16:colId xmlns:a16="http://schemas.microsoft.com/office/drawing/2014/main" val="2033549376"/>
                    </a:ext>
                  </a:extLst>
                </a:gridCol>
              </a:tblGrid>
              <a:tr h="370184">
                <a:tc>
                  <a:txBody>
                    <a:bodyPr/>
                    <a:lstStyle/>
                    <a:p>
                      <a:r>
                        <a:rPr kumimoji="1" lang="en-US" altLang="ja-JP" sz="1400" dirty="0" smtClean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No.</a:t>
                      </a:r>
                      <a:r>
                        <a:rPr kumimoji="1" lang="ja-JP" altLang="en-US" sz="1400" dirty="0" smtClean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（会議回数）</a:t>
                      </a:r>
                      <a:endParaRPr kumimoji="1" lang="ja-JP" altLang="en-US" sz="14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日程</a:t>
                      </a:r>
                      <a:endParaRPr kumimoji="1" lang="ja-JP" altLang="en-US" sz="14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内容</a:t>
                      </a:r>
                      <a:endParaRPr kumimoji="1" lang="ja-JP" altLang="en-US" sz="14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備考</a:t>
                      </a:r>
                      <a:endParaRPr kumimoji="1" lang="ja-JP" altLang="en-US" sz="14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95142173"/>
                  </a:ext>
                </a:extLst>
              </a:tr>
              <a:tr h="629313">
                <a:tc>
                  <a:txBody>
                    <a:bodyPr/>
                    <a:lstStyle/>
                    <a:p>
                      <a:r>
                        <a:rPr kumimoji="1" lang="ja-JP" altLang="en-US" sz="1400" dirty="0" smtClean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１</a:t>
                      </a:r>
                      <a:endParaRPr kumimoji="1" lang="ja-JP" altLang="en-US" sz="14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令和８年５月</a:t>
                      </a:r>
                      <a:endParaRPr kumimoji="1" lang="ja-JP" altLang="en-US" sz="14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郷育推進課　Ｒ７事業報告およびＲ８事業計画について</a:t>
                      </a:r>
                      <a:endParaRPr kumimoji="1" lang="en-US" altLang="ja-JP" sz="1400" dirty="0" smtClean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r>
                        <a:rPr kumimoji="1" lang="ja-JP" altLang="en-US" sz="1400" dirty="0" smtClean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市中央公民館の利活用についてのアンケート協議・完成</a:t>
                      </a:r>
                      <a:endParaRPr kumimoji="1" lang="ja-JP" altLang="en-US" sz="14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35887417"/>
                  </a:ext>
                </a:extLst>
              </a:tr>
              <a:tr h="629313">
                <a:tc>
                  <a:txBody>
                    <a:bodyPr/>
                    <a:lstStyle/>
                    <a:p>
                      <a:r>
                        <a:rPr kumimoji="1" lang="ja-JP" altLang="en-US" sz="1400" dirty="0" smtClean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２</a:t>
                      </a:r>
                      <a:endParaRPr kumimoji="1" lang="ja-JP" altLang="en-US" sz="14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 smtClean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令和８年６月</a:t>
                      </a:r>
                      <a:endParaRPr kumimoji="1" lang="ja-JP" altLang="en-US" sz="14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 smtClean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福津市生涯学習推進計画（第２期）諮問</a:t>
                      </a:r>
                      <a:endParaRPr kumimoji="1" lang="en-US" altLang="ja-JP" sz="1400" dirty="0" smtClean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 smtClean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福津市生涯学習推進計画（第２期）答申にむけた協議①</a:t>
                      </a:r>
                      <a:endParaRPr kumimoji="1" lang="en-US" altLang="ja-JP" sz="1400" dirty="0" smtClean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0749037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400" dirty="0" smtClean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３</a:t>
                      </a:r>
                      <a:endParaRPr kumimoji="1" lang="ja-JP" altLang="en-US" sz="14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 smtClean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令和８年７月</a:t>
                      </a:r>
                      <a:endParaRPr kumimoji="1" lang="ja-JP" altLang="en-US" sz="14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 smtClean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福津市</a:t>
                      </a:r>
                      <a:r>
                        <a:rPr kumimoji="1" lang="ja-JP" altLang="en-US" sz="1400" dirty="0" smtClean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生涯学習推進計画（第２期）答申にむけた協議②</a:t>
                      </a:r>
                      <a:endParaRPr kumimoji="1" lang="ja-JP" altLang="en-US" sz="14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dirty="0" smtClean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95032672"/>
                  </a:ext>
                </a:extLst>
              </a:tr>
              <a:tr h="370184">
                <a:tc>
                  <a:txBody>
                    <a:bodyPr/>
                    <a:lstStyle/>
                    <a:p>
                      <a:r>
                        <a:rPr kumimoji="1" lang="ja-JP" altLang="en-US" sz="1400" dirty="0" smtClean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４</a:t>
                      </a:r>
                      <a:endParaRPr kumimoji="1" lang="ja-JP" altLang="en-US" sz="14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 smtClean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令和８年９月</a:t>
                      </a:r>
                      <a:endParaRPr kumimoji="1" lang="ja-JP" altLang="en-US" sz="14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 smtClean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市中央公民館の利活用についてのアンケート結果報告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 smtClean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福津市</a:t>
                      </a:r>
                      <a:r>
                        <a:rPr kumimoji="1" lang="ja-JP" altLang="en-US" sz="1400" dirty="0" smtClean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生涯学習推進計画（第２期）答申にむけた協議③</a:t>
                      </a:r>
                      <a:endParaRPr kumimoji="1" lang="en-US" altLang="ja-JP" sz="1400" dirty="0" smtClean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答申書作成</a:t>
                      </a:r>
                      <a:endParaRPr kumimoji="1" lang="ja-JP" altLang="en-US" sz="14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86957245"/>
                  </a:ext>
                </a:extLst>
              </a:tr>
              <a:tr h="629313">
                <a:tc>
                  <a:txBody>
                    <a:bodyPr/>
                    <a:lstStyle/>
                    <a:p>
                      <a:r>
                        <a:rPr kumimoji="1" lang="ja-JP" altLang="en-US" sz="1400" dirty="0" smtClean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５</a:t>
                      </a:r>
                      <a:endParaRPr kumimoji="1" lang="ja-JP" altLang="en-US" sz="14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 smtClean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令和８年</a:t>
                      </a:r>
                      <a:r>
                        <a:rPr kumimoji="1" lang="en-US" altLang="ja-JP" sz="1400" dirty="0" smtClean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10</a:t>
                      </a:r>
                      <a:r>
                        <a:rPr kumimoji="1" lang="ja-JP" altLang="en-US" sz="1400" dirty="0" smtClean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月</a:t>
                      </a:r>
                      <a:endParaRPr kumimoji="1" lang="ja-JP" altLang="en-US" sz="14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 smtClean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福津市生涯学習推進計画（第２期）答申（案）について</a:t>
                      </a:r>
                      <a:endParaRPr kumimoji="1" lang="en-US" altLang="ja-JP" sz="1400" dirty="0" smtClean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 smtClean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福津市生涯学習推進計画（第２期）答申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81832656"/>
                  </a:ext>
                </a:extLst>
              </a:tr>
              <a:tr h="370184">
                <a:tc>
                  <a:txBody>
                    <a:bodyPr/>
                    <a:lstStyle/>
                    <a:p>
                      <a:r>
                        <a:rPr kumimoji="1" lang="ja-JP" altLang="en-US" sz="1400" dirty="0" err="1" smtClean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ー</a:t>
                      </a:r>
                      <a:endParaRPr kumimoji="1" lang="ja-JP" altLang="en-US" sz="14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 smtClean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（令和８年</a:t>
                      </a:r>
                      <a:r>
                        <a:rPr kumimoji="1" lang="en-US" altLang="ja-JP" sz="1400" dirty="0" smtClean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11</a:t>
                      </a:r>
                      <a:r>
                        <a:rPr kumimoji="1" lang="ja-JP" altLang="en-US" sz="1400" dirty="0" smtClean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月～</a:t>
                      </a:r>
                      <a:r>
                        <a:rPr kumimoji="1" lang="en-US" altLang="ja-JP" sz="1400" dirty="0" smtClean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12</a:t>
                      </a:r>
                      <a:r>
                        <a:rPr kumimoji="1" lang="ja-JP" altLang="en-US" sz="1400" dirty="0" smtClean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月）</a:t>
                      </a:r>
                      <a:endParaRPr kumimoji="1" lang="ja-JP" altLang="en-US" sz="14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 smtClean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教育委員会→庁議→議会全員協議会</a:t>
                      </a:r>
                      <a:endParaRPr kumimoji="1" lang="ja-JP" altLang="en-US" sz="14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53816816"/>
                  </a:ext>
                </a:extLst>
              </a:tr>
              <a:tr h="370184">
                <a:tc>
                  <a:txBody>
                    <a:bodyPr/>
                    <a:lstStyle/>
                    <a:p>
                      <a:r>
                        <a:rPr kumimoji="1" lang="ja-JP" altLang="en-US" sz="1400" dirty="0" err="1" smtClean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ー</a:t>
                      </a:r>
                      <a:endParaRPr kumimoji="1" lang="ja-JP" altLang="en-US" sz="14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（令和９年１月）</a:t>
                      </a:r>
                      <a:endParaRPr kumimoji="1" lang="ja-JP" altLang="en-US" sz="14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パブリックコメント</a:t>
                      </a:r>
                      <a:endParaRPr kumimoji="1" lang="ja-JP" altLang="en-US" sz="14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１ヶ月程度</a:t>
                      </a:r>
                      <a:endParaRPr kumimoji="1" lang="ja-JP" altLang="en-US" sz="14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91050507"/>
                  </a:ext>
                </a:extLst>
              </a:tr>
              <a:tr h="370184">
                <a:tc>
                  <a:txBody>
                    <a:bodyPr/>
                    <a:lstStyle/>
                    <a:p>
                      <a:r>
                        <a:rPr kumimoji="1" lang="ja-JP" altLang="en-US" sz="1400" dirty="0" err="1" smtClean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ー</a:t>
                      </a:r>
                      <a:endParaRPr kumimoji="1" lang="ja-JP" altLang="en-US" sz="14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（令和９年２月）</a:t>
                      </a:r>
                      <a:endParaRPr kumimoji="1" lang="ja-JP" altLang="en-US" sz="14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 smtClean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教育委員会→庁議→議会全員協議会</a:t>
                      </a:r>
                      <a:endParaRPr kumimoji="1" lang="ja-JP" altLang="en-US" sz="14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締切は２月上旬</a:t>
                      </a:r>
                      <a:endParaRPr kumimoji="1" lang="ja-JP" altLang="en-US" sz="14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1641060"/>
                  </a:ext>
                </a:extLst>
              </a:tr>
              <a:tr h="629313">
                <a:tc>
                  <a:txBody>
                    <a:bodyPr/>
                    <a:lstStyle/>
                    <a:p>
                      <a:r>
                        <a:rPr kumimoji="1" lang="ja-JP" altLang="en-US" sz="1400" dirty="0" smtClean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６</a:t>
                      </a:r>
                      <a:endParaRPr kumimoji="1" lang="ja-JP" altLang="en-US" sz="14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 smtClean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令和９年３月</a:t>
                      </a:r>
                      <a:endParaRPr kumimoji="1" lang="ja-JP" altLang="en-US" sz="14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教育委員会、パブリックコメントの報告</a:t>
                      </a:r>
                      <a:endParaRPr kumimoji="1" lang="en-US" altLang="ja-JP" sz="1400" dirty="0" smtClean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r>
                        <a:rPr kumimoji="1" lang="ja-JP" altLang="en-US" sz="1400" dirty="0" smtClean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Ｒ８郷育推進会議活動総括</a:t>
                      </a:r>
                      <a:endParaRPr kumimoji="1" lang="ja-JP" altLang="en-US" sz="14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5836757"/>
                  </a:ext>
                </a:extLst>
              </a:tr>
              <a:tr h="370184">
                <a:tc>
                  <a:txBody>
                    <a:bodyPr/>
                    <a:lstStyle/>
                    <a:p>
                      <a:r>
                        <a:rPr kumimoji="1" lang="ja-JP" altLang="en-US" sz="1400" dirty="0" err="1" smtClean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ー</a:t>
                      </a:r>
                      <a:endParaRPr kumimoji="1" lang="ja-JP" altLang="en-US" sz="14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 smtClean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（令和９年４月）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福津市生涯学習推進計画（第２期）計画期間</a:t>
                      </a:r>
                      <a:endParaRPr kumimoji="1" lang="ja-JP" altLang="en-US" sz="14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35931491"/>
                  </a:ext>
                </a:extLst>
              </a:tr>
            </a:tbl>
          </a:graphicData>
        </a:graphic>
      </p:graphicFrame>
      <p:sp>
        <p:nvSpPr>
          <p:cNvPr id="4" name="テキスト ボックス 3"/>
          <p:cNvSpPr txBox="1"/>
          <p:nvPr/>
        </p:nvSpPr>
        <p:spPr>
          <a:xfrm rot="5400000">
            <a:off x="11166513" y="5779907"/>
            <a:ext cx="1271153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2400" b="1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別紙３</a:t>
            </a:r>
            <a:endParaRPr kumimoji="1" lang="ja-JP" altLang="en-US" sz="2400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454328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517</TotalTime>
  <Words>228</Words>
  <Application>Microsoft Office PowerPoint</Application>
  <PresentationFormat>ワイド画面</PresentationFormat>
  <Paragraphs>45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BIZ UDゴシック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宇藤 雄矢</dc:creator>
  <cp:lastModifiedBy>宇藤 雄矢</cp:lastModifiedBy>
  <cp:revision>18</cp:revision>
  <cp:lastPrinted>2026-05-26T04:07:42Z</cp:lastPrinted>
  <dcterms:created xsi:type="dcterms:W3CDTF">2026-01-19T05:03:48Z</dcterms:created>
  <dcterms:modified xsi:type="dcterms:W3CDTF">2026-05-27T23:38:44Z</dcterms:modified>
</cp:coreProperties>
</file>